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5" r:id="rId9"/>
    <p:sldId id="266" r:id="rId10"/>
    <p:sldId id="257" r:id="rId11"/>
    <p:sldId id="267" r:id="rId12"/>
    <p:sldId id="268" r:id="rId13"/>
    <p:sldId id="269" r:id="rId14"/>
    <p:sldId id="271" r:id="rId15"/>
    <p:sldId id="264" r:id="rId16"/>
    <p:sldId id="272" r:id="rId17"/>
    <p:sldId id="276" r:id="rId18"/>
    <p:sldId id="277" r:id="rId19"/>
    <p:sldId id="275" r:id="rId20"/>
    <p:sldId id="279" r:id="rId21"/>
    <p:sldId id="278" r:id="rId22"/>
    <p:sldId id="281" r:id="rId23"/>
    <p:sldId id="270" r:id="rId24"/>
    <p:sldId id="280" r:id="rId25"/>
    <p:sldId id="273" r:id="rId26"/>
    <p:sldId id="274" r:id="rId2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444D-3334-4F36-A336-808E7C2B54C1}" type="datetimeFigureOut">
              <a:rPr lang="gl-ES" smtClean="0"/>
              <a:t>31/03/2025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594F-7687-432B-ABF3-74135C90AE1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575235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444D-3334-4F36-A336-808E7C2B54C1}" type="datetimeFigureOut">
              <a:rPr lang="gl-ES" smtClean="0"/>
              <a:t>31/03/2025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594F-7687-432B-ABF3-74135C90AE1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818098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444D-3334-4F36-A336-808E7C2B54C1}" type="datetimeFigureOut">
              <a:rPr lang="gl-ES" smtClean="0"/>
              <a:t>31/03/2025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594F-7687-432B-ABF3-74135C90AE1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16420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444D-3334-4F36-A336-808E7C2B54C1}" type="datetimeFigureOut">
              <a:rPr lang="gl-ES" smtClean="0"/>
              <a:t>31/03/2025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594F-7687-432B-ABF3-74135C90AE1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0826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444D-3334-4F36-A336-808E7C2B54C1}" type="datetimeFigureOut">
              <a:rPr lang="gl-ES" smtClean="0"/>
              <a:t>31/03/2025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594F-7687-432B-ABF3-74135C90AE1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35415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444D-3334-4F36-A336-808E7C2B54C1}" type="datetimeFigureOut">
              <a:rPr lang="gl-ES" smtClean="0"/>
              <a:t>31/03/2025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594F-7687-432B-ABF3-74135C90AE1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373084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444D-3334-4F36-A336-808E7C2B54C1}" type="datetimeFigureOut">
              <a:rPr lang="gl-ES" smtClean="0"/>
              <a:t>31/03/2025</a:t>
            </a:fld>
            <a:endParaRPr lang="gl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594F-7687-432B-ABF3-74135C90AE1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546136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444D-3334-4F36-A336-808E7C2B54C1}" type="datetimeFigureOut">
              <a:rPr lang="gl-ES" smtClean="0"/>
              <a:t>31/03/2025</a:t>
            </a:fld>
            <a:endParaRPr lang="gl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594F-7687-432B-ABF3-74135C90AE1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731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444D-3334-4F36-A336-808E7C2B54C1}" type="datetimeFigureOut">
              <a:rPr lang="gl-ES" smtClean="0"/>
              <a:t>31/03/2025</a:t>
            </a:fld>
            <a:endParaRPr lang="gl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594F-7687-432B-ABF3-74135C90AE1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615304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444D-3334-4F36-A336-808E7C2B54C1}" type="datetimeFigureOut">
              <a:rPr lang="gl-ES" smtClean="0"/>
              <a:t>31/03/2025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594F-7687-432B-ABF3-74135C90AE1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438638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6444D-3334-4F36-A336-808E7C2B54C1}" type="datetimeFigureOut">
              <a:rPr lang="gl-ES" smtClean="0"/>
              <a:t>31/03/2025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8594F-7687-432B-ABF3-74135C90AE1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336551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6444D-3334-4F36-A336-808E7C2B54C1}" type="datetimeFigureOut">
              <a:rPr lang="gl-ES" smtClean="0"/>
              <a:t>31/03/2025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8594F-7687-432B-ABF3-74135C90AE14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88065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73605" y="1143451"/>
            <a:ext cx="11771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9600" b="1" dirty="0" smtClean="0"/>
              <a:t>Queren unha mascota</a:t>
            </a:r>
            <a:endParaRPr lang="gl-ES" sz="96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640" y="372209"/>
            <a:ext cx="6986622" cy="7559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05" y="3786554"/>
            <a:ext cx="646232" cy="268856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093" y="5130839"/>
            <a:ext cx="3731075" cy="154851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2059" t="11558" r="2420" b="6516"/>
          <a:stretch/>
        </p:blipFill>
        <p:spPr>
          <a:xfrm>
            <a:off x="2572640" y="2930079"/>
            <a:ext cx="6606862" cy="297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68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0709" y="5816527"/>
            <a:ext cx="11363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sz="2800" b="1" i="1" dirty="0" smtClean="0"/>
              <a:t>nin formigas que sempre </a:t>
            </a:r>
            <a:r>
              <a:rPr lang="gl-ES" sz="2800" b="1" i="1" dirty="0" err="1" smtClean="0"/>
              <a:t>fuxen</a:t>
            </a:r>
            <a:r>
              <a:rPr lang="gl-ES" sz="2800" b="1" i="1" dirty="0" smtClean="0"/>
              <a:t>; </a:t>
            </a:r>
            <a:endParaRPr lang="gl-ES" sz="2800" b="1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89" y="2202286"/>
            <a:ext cx="9680100" cy="314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89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7660" y="5884503"/>
            <a:ext cx="11320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i="1" dirty="0" err="1"/>
              <a:t>nin</a:t>
            </a:r>
            <a:r>
              <a:rPr lang="pt-BR" sz="2800" b="1" i="1" dirty="0"/>
              <a:t> </a:t>
            </a:r>
            <a:r>
              <a:rPr lang="pt-BR" sz="2800" b="1" i="1" dirty="0" err="1" smtClean="0"/>
              <a:t>abellas</a:t>
            </a:r>
            <a:r>
              <a:rPr lang="pt-BR" sz="2800" b="1" i="1" dirty="0" smtClean="0"/>
              <a:t>, </a:t>
            </a:r>
            <a:r>
              <a:rPr lang="pt-BR" sz="2800" b="1" i="1" dirty="0"/>
              <a:t>coas que </a:t>
            </a:r>
            <a:r>
              <a:rPr lang="pt-BR" sz="2800" b="1" i="1" dirty="0" err="1"/>
              <a:t>hai</a:t>
            </a:r>
            <a:r>
              <a:rPr lang="pt-BR" sz="2800" b="1" i="1" dirty="0"/>
              <a:t> que ter </a:t>
            </a:r>
            <a:r>
              <a:rPr lang="pt-BR" sz="2800" b="1" i="1" dirty="0" err="1"/>
              <a:t>coidado</a:t>
            </a:r>
            <a:r>
              <a:rPr lang="pt-BR" sz="2800" b="1" i="1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18" y="1068946"/>
            <a:ext cx="8630636" cy="471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16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3589" y="5217967"/>
            <a:ext cx="11311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sz="2800" b="1" dirty="0" smtClean="0"/>
              <a:t>-</a:t>
            </a:r>
            <a:r>
              <a:rPr lang="gl-ES" sz="2800" b="1" i="1" dirty="0" smtClean="0"/>
              <a:t>Arañas?</a:t>
            </a:r>
          </a:p>
          <a:p>
            <a:pPr algn="ctr"/>
            <a:r>
              <a:rPr lang="gl-ES" sz="2800" b="1" i="1" dirty="0" smtClean="0"/>
              <a:t>-De </a:t>
            </a:r>
            <a:r>
              <a:rPr lang="gl-ES" sz="2800" b="1" i="1" dirty="0"/>
              <a:t>ningunha </a:t>
            </a:r>
            <a:r>
              <a:rPr lang="gl-ES" sz="2800" b="1" i="1" dirty="0" smtClean="0"/>
              <a:t>maneira. </a:t>
            </a:r>
            <a:r>
              <a:rPr lang="gl-ES" sz="2800" b="1" i="1" dirty="0"/>
              <a:t>I</a:t>
            </a:r>
            <a:r>
              <a:rPr lang="gl-ES" sz="2800" b="1" i="1" dirty="0" smtClean="0"/>
              <a:t>so </a:t>
            </a:r>
            <a:r>
              <a:rPr lang="gl-ES" sz="2800" b="1" i="1" dirty="0"/>
              <a:t>xa está máis que claro, </a:t>
            </a:r>
          </a:p>
          <a:p>
            <a:pPr algn="ctr"/>
            <a:r>
              <a:rPr lang="gl-ES" sz="2800" b="1" i="1" dirty="0" err="1"/>
              <a:t>Luisa</a:t>
            </a:r>
            <a:r>
              <a:rPr lang="gl-ES" sz="2800" b="1" i="1" dirty="0"/>
              <a:t> tenlles moito medo. Son un becho descartado.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09" y="363871"/>
            <a:ext cx="9823704" cy="468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07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26" y="708337"/>
            <a:ext cx="10248526" cy="489358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37876" y="5845867"/>
            <a:ext cx="11459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sz="2800" b="1" dirty="0"/>
              <a:t>Acabaron, de primeiras, cuns </a:t>
            </a:r>
            <a:r>
              <a:rPr lang="gl-ES" sz="2800" b="1" dirty="0" err="1"/>
              <a:t>peixiños</a:t>
            </a:r>
            <a:r>
              <a:rPr lang="gl-ES" sz="2800" b="1" dirty="0"/>
              <a:t> nun cacharro. </a:t>
            </a:r>
          </a:p>
        </p:txBody>
      </p:sp>
    </p:spTree>
    <p:extLst>
      <p:ext uri="{BB962C8B-B14F-4D97-AF65-F5344CB8AC3E}">
        <p14:creationId xmlns:p14="http://schemas.microsoft.com/office/powerpoint/2010/main" val="3176985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85104" y="5578578"/>
            <a:ext cx="112604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sz="2800" b="1" dirty="0"/>
              <a:t>Pouco durou a experiencia porque, aínda que os coidaron, </a:t>
            </a:r>
          </a:p>
          <a:p>
            <a:pPr algn="ctr"/>
            <a:r>
              <a:rPr lang="gl-ES" sz="2800" b="1" dirty="0"/>
              <a:t>a cousa rematou mal... e quedaron tan amolados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7"/>
          <a:stretch/>
        </p:blipFill>
        <p:spPr>
          <a:xfrm>
            <a:off x="1304672" y="724272"/>
            <a:ext cx="9621292" cy="48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66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1768" y="5839124"/>
            <a:ext cx="11569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sz="2800" b="1" dirty="0" smtClean="0"/>
              <a:t>que non queren repetir por medo ao mesmo resultado.</a:t>
            </a:r>
            <a:endParaRPr lang="gl-ES" sz="28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26" y="344358"/>
            <a:ext cx="7465604" cy="537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55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26772" y="5723415"/>
            <a:ext cx="111960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i="1" dirty="0" smtClean="0"/>
              <a:t>-</a:t>
            </a:r>
            <a:r>
              <a:rPr lang="pt-BR" sz="2800" b="1" i="1" dirty="0" err="1" smtClean="0"/>
              <a:t>Nin</a:t>
            </a:r>
            <a:r>
              <a:rPr lang="pt-BR" sz="2800" b="1" i="1" dirty="0" smtClean="0"/>
              <a:t> </a:t>
            </a:r>
            <a:r>
              <a:rPr lang="pt-BR" sz="2800" b="1" i="1" dirty="0"/>
              <a:t>peixes, </a:t>
            </a:r>
            <a:r>
              <a:rPr lang="pt-BR" sz="2800" b="1" i="1" dirty="0" err="1"/>
              <a:t>nin</a:t>
            </a:r>
            <a:r>
              <a:rPr lang="pt-BR" sz="2800" b="1" i="1" dirty="0"/>
              <a:t> </a:t>
            </a:r>
            <a:r>
              <a:rPr lang="pt-BR" sz="2800" b="1" i="1" dirty="0" err="1"/>
              <a:t>can</a:t>
            </a:r>
            <a:r>
              <a:rPr lang="pt-BR" sz="2800" b="1" i="1" dirty="0"/>
              <a:t>, </a:t>
            </a:r>
            <a:r>
              <a:rPr lang="pt-BR" sz="2800" b="1" i="1" dirty="0" err="1"/>
              <a:t>nin</a:t>
            </a:r>
            <a:r>
              <a:rPr lang="pt-BR" sz="2800" b="1" i="1" dirty="0"/>
              <a:t> gato, </a:t>
            </a:r>
            <a:r>
              <a:rPr lang="pt-BR" sz="2800" b="1" i="1" dirty="0" err="1"/>
              <a:t>nin</a:t>
            </a:r>
            <a:r>
              <a:rPr lang="pt-BR" sz="2800" b="1" i="1" dirty="0"/>
              <a:t> </a:t>
            </a:r>
            <a:r>
              <a:rPr lang="pt-BR" sz="2800" b="1" i="1" dirty="0" err="1"/>
              <a:t>bechos</a:t>
            </a:r>
            <a:r>
              <a:rPr lang="pt-BR" sz="2800" b="1" i="1" dirty="0"/>
              <a:t> engaiolados... </a:t>
            </a:r>
          </a:p>
          <a:p>
            <a:pPr algn="ctr"/>
            <a:r>
              <a:rPr lang="pt-BR" sz="2800" b="1" dirty="0" err="1" smtClean="0"/>
              <a:t>Quedaba</a:t>
            </a:r>
            <a:r>
              <a:rPr lang="pt-BR" sz="2800" b="1" dirty="0" smtClean="0"/>
              <a:t> </a:t>
            </a:r>
            <a:r>
              <a:rPr lang="pt-BR" sz="2800" b="1" dirty="0"/>
              <a:t>pouco onde </a:t>
            </a:r>
            <a:r>
              <a:rPr lang="pt-BR" sz="2800" b="1" dirty="0" err="1"/>
              <a:t>escoller</a:t>
            </a:r>
            <a:r>
              <a:rPr lang="pt-BR" sz="2800" b="1" dirty="0"/>
              <a:t>, mais eles </a:t>
            </a:r>
            <a:r>
              <a:rPr lang="pt-BR" sz="2800" b="1" dirty="0" err="1"/>
              <a:t>seguiron</a:t>
            </a:r>
            <a:r>
              <a:rPr lang="pt-BR" sz="2800" b="1" dirty="0"/>
              <a:t> buscando.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65" y="322359"/>
            <a:ext cx="9000744" cy="540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4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3589" y="4881400"/>
            <a:ext cx="112604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sz="2800" b="1" dirty="0"/>
              <a:t>E repasando polo miúdo o mundo dos bechos pequenos, </a:t>
            </a:r>
          </a:p>
          <a:p>
            <a:pPr algn="ctr"/>
            <a:r>
              <a:rPr lang="gl-ES" sz="2800" b="1" dirty="0"/>
              <a:t>atoparon un “tesouro”. Deron cos escaravellos! </a:t>
            </a:r>
            <a:endParaRPr lang="gl-ES" sz="2800" b="1" dirty="0" smtClean="0"/>
          </a:p>
          <a:p>
            <a:pPr algn="ctr"/>
            <a:r>
              <a:rPr lang="gl-ES" sz="2800" b="1" dirty="0" smtClean="0"/>
              <a:t>Hai </a:t>
            </a:r>
            <a:r>
              <a:rPr lang="gl-ES" sz="2800" b="1" dirty="0"/>
              <a:t>tantos que non se contan. Hainos grandes e pequenos, </a:t>
            </a:r>
          </a:p>
          <a:p>
            <a:pPr algn="ctr"/>
            <a:r>
              <a:rPr lang="gl-ES" sz="2800" b="1" dirty="0"/>
              <a:t>dunha soa cor e de varias, rechamantes e discretos,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656" y="263460"/>
            <a:ext cx="6503830" cy="461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19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5255" y="5733127"/>
            <a:ext cx="111187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pero </a:t>
            </a:r>
            <a:r>
              <a:rPr lang="pt-BR" sz="2800" b="1" dirty="0" err="1"/>
              <a:t>teñen</a:t>
            </a:r>
            <a:r>
              <a:rPr lang="pt-BR" sz="2800" b="1" dirty="0"/>
              <a:t> o seu “</a:t>
            </a:r>
            <a:r>
              <a:rPr lang="pt-BR" sz="2800" b="1" dirty="0" err="1"/>
              <a:t>aquel</a:t>
            </a:r>
            <a:r>
              <a:rPr lang="pt-BR" sz="2800" b="1" dirty="0"/>
              <a:t>”. Non é doado </a:t>
            </a:r>
            <a:r>
              <a:rPr lang="pt-BR" sz="2800" b="1" dirty="0" err="1"/>
              <a:t>mantelos</a:t>
            </a:r>
            <a:r>
              <a:rPr lang="pt-BR" sz="2800" b="1" dirty="0"/>
              <a:t> </a:t>
            </a:r>
          </a:p>
          <a:p>
            <a:pPr algn="ctr"/>
            <a:r>
              <a:rPr lang="pt-BR" sz="2800" b="1" dirty="0"/>
              <a:t>porque cada </a:t>
            </a:r>
            <a:r>
              <a:rPr lang="pt-BR" sz="2800" b="1" dirty="0" err="1"/>
              <a:t>un</a:t>
            </a:r>
            <a:r>
              <a:rPr lang="pt-BR" sz="2800" b="1" dirty="0"/>
              <a:t> come o seu: </a:t>
            </a:r>
            <a:r>
              <a:rPr lang="pt-BR" sz="2800" b="1" dirty="0" err="1"/>
              <a:t>follas</a:t>
            </a:r>
            <a:r>
              <a:rPr lang="pt-BR" sz="2800" b="1" dirty="0"/>
              <a:t>, flores, outros </a:t>
            </a:r>
            <a:r>
              <a:rPr lang="pt-BR" sz="2800" b="1" dirty="0" err="1"/>
              <a:t>bechos</a:t>
            </a:r>
            <a:r>
              <a:rPr lang="pt-BR" sz="2800" b="1" dirty="0" smtClean="0"/>
              <a:t>...  </a:t>
            </a:r>
            <a:endParaRPr lang="pt-BR" sz="2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9"/>
          <a:stretch/>
        </p:blipFill>
        <p:spPr>
          <a:xfrm>
            <a:off x="1105435" y="498680"/>
            <a:ext cx="10058400" cy="523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94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716923" y="5649308"/>
            <a:ext cx="108354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sz="2800" b="1" dirty="0"/>
              <a:t>E se non son quen de </a:t>
            </a:r>
            <a:r>
              <a:rPr lang="gl-ES" sz="2800" b="1" dirty="0" smtClean="0"/>
              <a:t>mantelos</a:t>
            </a:r>
            <a:r>
              <a:rPr lang="gl-ES" sz="2800" b="1" dirty="0"/>
              <a:t>, </a:t>
            </a:r>
            <a:r>
              <a:rPr lang="gl-ES" sz="2800" b="1" dirty="0" err="1"/>
              <a:t>Luisa</a:t>
            </a:r>
            <a:r>
              <a:rPr lang="gl-ES" sz="2800" b="1" dirty="0"/>
              <a:t> non lles deixa </a:t>
            </a:r>
            <a:r>
              <a:rPr lang="gl-ES" sz="2800" b="1" dirty="0" smtClean="0"/>
              <a:t>apañalos.</a:t>
            </a:r>
            <a:endParaRPr lang="gl-ES" sz="2800" b="1" dirty="0"/>
          </a:p>
          <a:p>
            <a:pPr algn="ctr"/>
            <a:r>
              <a:rPr lang="gl-ES" sz="2800" b="1" dirty="0"/>
              <a:t>Poden velos, enredar con </a:t>
            </a:r>
            <a:r>
              <a:rPr lang="gl-ES" sz="2800" b="1" dirty="0" smtClean="0"/>
              <a:t>eles, </a:t>
            </a:r>
            <a:endParaRPr lang="gl-ES" sz="28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53" y="940158"/>
            <a:ext cx="8407966" cy="440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05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47977" y="5936018"/>
            <a:ext cx="113846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/>
              <a:t>Botaron </a:t>
            </a:r>
            <a:r>
              <a:rPr lang="es-ES" sz="2800" b="1" dirty="0" err="1" smtClean="0"/>
              <a:t>unha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morea</a:t>
            </a:r>
            <a:r>
              <a:rPr lang="es-ES" sz="2800" b="1" dirty="0" smtClean="0"/>
              <a:t> de días “machucando” coa “canción”. </a:t>
            </a:r>
            <a:endParaRPr lang="es-ES" sz="2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223" y="811369"/>
            <a:ext cx="9350457" cy="486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13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26318" y="5936019"/>
            <a:ext cx="10964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pero logo </a:t>
            </a:r>
            <a:r>
              <a:rPr lang="pt-BR" sz="2800" b="1" dirty="0" err="1"/>
              <a:t>hai</a:t>
            </a:r>
            <a:r>
              <a:rPr lang="pt-BR" sz="2800" b="1" dirty="0"/>
              <a:t> que </a:t>
            </a:r>
            <a:r>
              <a:rPr lang="pt-BR" sz="2800" b="1" dirty="0" err="1"/>
              <a:t>soltalos</a:t>
            </a:r>
            <a:endParaRPr lang="pt-BR" sz="2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2" y="1538270"/>
            <a:ext cx="10051998" cy="439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19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9042" y="5707366"/>
            <a:ext cx="115437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i="1" dirty="0"/>
              <a:t>-As </a:t>
            </a:r>
            <a:r>
              <a:rPr lang="es-ES" sz="2800" b="1" i="1" dirty="0" err="1"/>
              <a:t>xoaniñas</a:t>
            </a:r>
            <a:r>
              <a:rPr lang="es-ES" sz="2800" b="1" i="1" dirty="0"/>
              <a:t> son graciosas, todo o día a </a:t>
            </a:r>
            <a:r>
              <a:rPr lang="es-ES" sz="2800" b="1" i="1" dirty="0" err="1"/>
              <a:t>corricar</a:t>
            </a:r>
            <a:r>
              <a:rPr lang="es-ES" sz="2800" b="1" i="1" dirty="0"/>
              <a:t>, </a:t>
            </a:r>
          </a:p>
          <a:p>
            <a:pPr algn="ctr"/>
            <a:r>
              <a:rPr lang="es-ES" sz="2800" b="1" i="1" dirty="0"/>
              <a:t>-</a:t>
            </a:r>
            <a:r>
              <a:rPr lang="es-ES" sz="2800" b="1" i="1" dirty="0" err="1"/>
              <a:t>Mais</a:t>
            </a:r>
            <a:r>
              <a:rPr lang="es-ES" sz="2800" b="1" i="1" dirty="0"/>
              <a:t> comen </a:t>
            </a:r>
            <a:r>
              <a:rPr lang="es-ES" sz="2800" b="1" i="1" dirty="0" err="1"/>
              <a:t>outros</a:t>
            </a:r>
            <a:r>
              <a:rPr lang="es-ES" sz="2800" b="1" i="1" dirty="0"/>
              <a:t> </a:t>
            </a:r>
            <a:r>
              <a:rPr lang="es-ES" sz="2800" b="1" i="1" dirty="0" err="1"/>
              <a:t>bechos</a:t>
            </a:r>
            <a:r>
              <a:rPr lang="es-ES" sz="2800" b="1" i="1" dirty="0"/>
              <a:t> vivos... Non son </a:t>
            </a:r>
            <a:r>
              <a:rPr lang="es-ES" sz="2800" b="1" i="1" dirty="0" err="1"/>
              <a:t>doadas</a:t>
            </a:r>
            <a:r>
              <a:rPr lang="es-ES" sz="2800" b="1" i="1" dirty="0"/>
              <a:t> de </a:t>
            </a:r>
            <a:r>
              <a:rPr lang="es-ES" sz="2800" b="1" i="1" dirty="0" err="1"/>
              <a:t>coidar</a:t>
            </a:r>
            <a:r>
              <a:rPr lang="es-ES" sz="2800" b="1" i="1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022" y="567304"/>
            <a:ext cx="8565803" cy="51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41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88134" y="5707368"/>
            <a:ext cx="110672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sz="2800" b="1" dirty="0"/>
              <a:t>Xa so quedaban, ao final, miñocas, caracois e lesmas, </a:t>
            </a:r>
          </a:p>
          <a:p>
            <a:pPr algn="ctr"/>
            <a:r>
              <a:rPr lang="gl-ES" sz="2800" b="1" dirty="0"/>
              <a:t>e ningún ofrecía cousa que considerara telas: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0"/>
          <a:stretch/>
        </p:blipFill>
        <p:spPr>
          <a:xfrm>
            <a:off x="2502256" y="196498"/>
            <a:ext cx="7239000" cy="553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61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9499" y="5542285"/>
            <a:ext cx="111702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sz="2800" b="1" dirty="0" smtClean="0"/>
              <a:t>As </a:t>
            </a:r>
            <a:r>
              <a:rPr lang="gl-ES" sz="2800" b="1" dirty="0"/>
              <a:t>miñocas sempre enterradas, non teñen ningún </a:t>
            </a:r>
            <a:r>
              <a:rPr lang="gl-ES" sz="2800" b="1" dirty="0" smtClean="0"/>
              <a:t>aquel, </a:t>
            </a:r>
            <a:endParaRPr lang="gl-ES" sz="2800" b="1" dirty="0"/>
          </a:p>
          <a:p>
            <a:pPr algn="ctr"/>
            <a:r>
              <a:rPr lang="gl-ES" sz="2800" b="1" dirty="0" smtClean="0"/>
              <a:t>e as </a:t>
            </a:r>
            <a:r>
              <a:rPr lang="gl-ES" sz="2800" b="1" dirty="0"/>
              <a:t>lesmas so saen de noite, é coma non as ter;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739" y="1017431"/>
            <a:ext cx="8499795" cy="440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70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3588" y="5565700"/>
            <a:ext cx="113892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O</a:t>
            </a:r>
            <a:r>
              <a:rPr lang="pt-BR" sz="2800" b="1" dirty="0" smtClean="0"/>
              <a:t>s </a:t>
            </a:r>
            <a:r>
              <a:rPr lang="pt-BR" sz="2800" b="1" dirty="0" err="1"/>
              <a:t>caracois</a:t>
            </a:r>
            <a:r>
              <a:rPr lang="pt-BR" sz="2800" b="1" dirty="0"/>
              <a:t> </a:t>
            </a:r>
            <a:r>
              <a:rPr lang="pt-BR" sz="2800" b="1" dirty="0" err="1"/>
              <a:t>ofrecen</a:t>
            </a:r>
            <a:r>
              <a:rPr lang="pt-BR" sz="2800" b="1" dirty="0"/>
              <a:t> algo </a:t>
            </a:r>
            <a:r>
              <a:rPr lang="pt-BR" sz="2800" b="1" dirty="0" err="1"/>
              <a:t>máis</a:t>
            </a:r>
            <a:r>
              <a:rPr lang="pt-BR" sz="2800" b="1" dirty="0"/>
              <a:t> de </a:t>
            </a:r>
            <a:r>
              <a:rPr lang="pt-BR" sz="2800" b="1" dirty="0" err="1"/>
              <a:t>diversión</a:t>
            </a:r>
            <a:r>
              <a:rPr lang="pt-BR" sz="2800" b="1" dirty="0"/>
              <a:t>, </a:t>
            </a:r>
          </a:p>
          <a:p>
            <a:pPr algn="ctr"/>
            <a:r>
              <a:rPr lang="pt-BR" sz="2800" b="1" dirty="0"/>
              <a:t>mais </a:t>
            </a:r>
            <a:r>
              <a:rPr lang="pt-BR" sz="2800" b="1" dirty="0" err="1"/>
              <a:t>tamén</a:t>
            </a:r>
            <a:r>
              <a:rPr lang="pt-BR" sz="2800" b="1" dirty="0"/>
              <a:t> depende do </a:t>
            </a:r>
            <a:r>
              <a:rPr lang="pt-BR" sz="2800" b="1" dirty="0" err="1"/>
              <a:t>día</a:t>
            </a:r>
            <a:r>
              <a:rPr lang="pt-BR" sz="2800" b="1" dirty="0"/>
              <a:t>, de se </a:t>
            </a:r>
            <a:r>
              <a:rPr lang="pt-BR" sz="2800" b="1" dirty="0" err="1"/>
              <a:t>hai</a:t>
            </a:r>
            <a:r>
              <a:rPr lang="pt-BR" sz="2800" b="1" dirty="0"/>
              <a:t> humidade ou </a:t>
            </a:r>
            <a:r>
              <a:rPr lang="pt-BR" sz="2800" b="1" dirty="0" err="1"/>
              <a:t>fai</a:t>
            </a:r>
            <a:r>
              <a:rPr lang="pt-BR" sz="2800" b="1" dirty="0"/>
              <a:t> sol</a:t>
            </a:r>
            <a:endParaRPr lang="gl-ES" sz="2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14" y="643944"/>
            <a:ext cx="9875163" cy="492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79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4952" y="5733126"/>
            <a:ext cx="113763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/>
              <a:t>E como non </a:t>
            </a:r>
            <a:r>
              <a:rPr lang="es-ES" sz="2800" b="1" dirty="0" err="1"/>
              <a:t>deron</a:t>
            </a:r>
            <a:r>
              <a:rPr lang="es-ES" sz="2800" b="1" dirty="0"/>
              <a:t> con ningún que </a:t>
            </a:r>
            <a:r>
              <a:rPr lang="es-ES" sz="2800" b="1" dirty="0" err="1"/>
              <a:t>cumprira</a:t>
            </a:r>
            <a:r>
              <a:rPr lang="es-ES" sz="2800" b="1" dirty="0"/>
              <a:t> </a:t>
            </a:r>
            <a:r>
              <a:rPr lang="es-ES" sz="2800" b="1" dirty="0" err="1"/>
              <a:t>co</a:t>
            </a:r>
            <a:r>
              <a:rPr lang="es-ES" sz="2800" b="1" dirty="0"/>
              <a:t> que querían, </a:t>
            </a:r>
          </a:p>
          <a:p>
            <a:pPr algn="ctr"/>
            <a:r>
              <a:rPr lang="es-ES" sz="2800" b="1" dirty="0" err="1"/>
              <a:t>decidiron</a:t>
            </a:r>
            <a:r>
              <a:rPr lang="es-ES" sz="2800" b="1" dirty="0"/>
              <a:t> </a:t>
            </a:r>
            <a:r>
              <a:rPr lang="es-ES" sz="2800" b="1" dirty="0" err="1"/>
              <a:t>esquecer</a:t>
            </a:r>
            <a:r>
              <a:rPr lang="es-ES" sz="2800" b="1" dirty="0"/>
              <a:t> a </a:t>
            </a:r>
            <a:r>
              <a:rPr lang="es-ES" sz="2800" b="1" dirty="0" err="1"/>
              <a:t>cousa</a:t>
            </a:r>
            <a:r>
              <a:rPr lang="es-ES" sz="2800" b="1" dirty="0"/>
              <a:t> e </a:t>
            </a:r>
            <a:r>
              <a:rPr lang="es-ES" sz="2800" b="1" dirty="0" err="1"/>
              <a:t>seguiron</a:t>
            </a:r>
            <a:r>
              <a:rPr lang="es-ES" sz="2800" b="1" dirty="0"/>
              <a:t> </a:t>
            </a:r>
            <a:r>
              <a:rPr lang="es-ES" sz="2800" b="1" dirty="0" err="1"/>
              <a:t>co</a:t>
            </a:r>
            <a:r>
              <a:rPr lang="es-ES" sz="2800" b="1" dirty="0"/>
              <a:t> de todos días.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61" y="814319"/>
            <a:ext cx="11069919" cy="491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47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845" y="828830"/>
            <a:ext cx="9114310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97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26" y="656823"/>
            <a:ext cx="9892213" cy="538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52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18392" y="5987534"/>
            <a:ext cx="113528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sz="2800" b="1" dirty="0" smtClean="0"/>
              <a:t>e </a:t>
            </a:r>
            <a:r>
              <a:rPr lang="gl-ES" sz="2800" b="1" dirty="0" err="1" smtClean="0"/>
              <a:t>Luisa</a:t>
            </a:r>
            <a:r>
              <a:rPr lang="gl-ES" sz="2800" b="1" dirty="0" smtClean="0"/>
              <a:t> e Roxelio, cansos, cederon, mais puxeron condicións.</a:t>
            </a:r>
            <a:endParaRPr lang="gl-ES" sz="2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6"/>
          <a:stretch/>
        </p:blipFill>
        <p:spPr>
          <a:xfrm>
            <a:off x="1220187" y="309095"/>
            <a:ext cx="9749306" cy="55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68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3285" y="5797519"/>
            <a:ext cx="115952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sz="2800" b="1" dirty="0" smtClean="0"/>
              <a:t>-</a:t>
            </a:r>
            <a:r>
              <a:rPr lang="gl-ES" sz="2800" b="1" i="1" dirty="0" smtClean="0"/>
              <a:t>Unha mascota é algo serio, é un compromiso, unha obrigación.</a:t>
            </a:r>
          </a:p>
          <a:p>
            <a:pPr algn="ctr"/>
            <a:r>
              <a:rPr lang="gl-ES" sz="2800" b="1" i="1" dirty="0" smtClean="0"/>
              <a:t>Non é un xoguete de un día. Non se pode coller ao </a:t>
            </a:r>
            <a:r>
              <a:rPr lang="gl-ES" sz="2800" b="1" i="1" dirty="0" err="1" smtClean="0"/>
              <a:t>chou</a:t>
            </a:r>
            <a:r>
              <a:rPr lang="gl-ES" sz="2800" b="1" i="1" dirty="0" smtClean="0"/>
              <a:t>.</a:t>
            </a:r>
            <a:endParaRPr lang="gl-ES" sz="2800" b="1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85" y="443278"/>
            <a:ext cx="10071277" cy="517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28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43620" y="6013293"/>
            <a:ext cx="11389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sz="2800" b="1" dirty="0" smtClean="0"/>
              <a:t>-</a:t>
            </a:r>
            <a:r>
              <a:rPr lang="gl-ES" sz="2800" b="1" i="1" dirty="0" smtClean="0"/>
              <a:t>Non pode ser can, nin gato </a:t>
            </a:r>
            <a:endParaRPr lang="gl-ES" sz="2800" b="1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671" y="370898"/>
            <a:ext cx="9402930" cy="564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49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3637" y="6103444"/>
            <a:ext cx="112947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sz="2800" b="1" dirty="0" smtClean="0"/>
              <a:t>(</a:t>
            </a:r>
            <a:r>
              <a:rPr lang="gl-ES" sz="2800" b="1" i="1" dirty="0" smtClean="0"/>
              <a:t>todos sabemos as razóns</a:t>
            </a:r>
            <a:r>
              <a:rPr lang="gl-ES" sz="2800" b="1" dirty="0" smtClean="0"/>
              <a:t>), </a:t>
            </a:r>
            <a:endParaRPr lang="gl-ES" sz="2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00" y="500953"/>
            <a:ext cx="9796446" cy="560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96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2962" y="5974658"/>
            <a:ext cx="113383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i="1" dirty="0" err="1" smtClean="0"/>
              <a:t>nin</a:t>
            </a:r>
            <a:r>
              <a:rPr lang="es-ES" sz="2800" b="1" i="1" dirty="0" smtClean="0"/>
              <a:t> </a:t>
            </a:r>
            <a:r>
              <a:rPr lang="es-ES" sz="2800" b="1" i="1" dirty="0" err="1" smtClean="0"/>
              <a:t>paxaro</a:t>
            </a:r>
            <a:r>
              <a:rPr lang="es-ES" sz="2800" b="1" i="1" dirty="0" smtClean="0"/>
              <a:t> pechado en </a:t>
            </a:r>
            <a:r>
              <a:rPr lang="es-ES" sz="2800" b="1" i="1" dirty="0" err="1" smtClean="0"/>
              <a:t>gaiola</a:t>
            </a:r>
            <a:r>
              <a:rPr lang="es-ES" sz="2800" b="1" i="1" dirty="0" smtClean="0"/>
              <a:t>, </a:t>
            </a:r>
            <a:r>
              <a:rPr lang="es-ES" sz="2800" b="1" i="1" dirty="0" err="1" smtClean="0"/>
              <a:t>nin</a:t>
            </a:r>
            <a:r>
              <a:rPr lang="es-ES" sz="2800" b="1" i="1" dirty="0" smtClean="0"/>
              <a:t> ser grande, </a:t>
            </a:r>
            <a:r>
              <a:rPr lang="es-ES" sz="2800" b="1" i="1" dirty="0" err="1" smtClean="0"/>
              <a:t>nin</a:t>
            </a:r>
            <a:r>
              <a:rPr lang="es-ES" sz="2800" b="1" i="1" dirty="0" smtClean="0"/>
              <a:t> </a:t>
            </a:r>
            <a:r>
              <a:rPr lang="es-ES" sz="2800" b="1" i="1" dirty="0" err="1" smtClean="0"/>
              <a:t>berrón</a:t>
            </a:r>
            <a:r>
              <a:rPr lang="es-ES" sz="2800" b="1" dirty="0" smtClean="0"/>
              <a:t>.</a:t>
            </a:r>
            <a:endParaRPr lang="es-ES" sz="28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53" y="573602"/>
            <a:ext cx="9000744" cy="540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29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07931" y="5923140"/>
            <a:ext cx="113663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i="1" dirty="0" smtClean="0"/>
              <a:t>-</a:t>
            </a:r>
            <a:r>
              <a:rPr lang="es-ES" sz="2800" b="1" i="1" dirty="0" err="1" smtClean="0"/>
              <a:t>Nin</a:t>
            </a:r>
            <a:r>
              <a:rPr lang="es-ES" sz="2800" b="1" i="1" dirty="0" smtClean="0"/>
              <a:t> </a:t>
            </a:r>
            <a:r>
              <a:rPr lang="es-ES" sz="2800" b="1" i="1" dirty="0" err="1"/>
              <a:t>grilos</a:t>
            </a:r>
            <a:r>
              <a:rPr lang="es-ES" sz="2800" b="1" i="1" dirty="0"/>
              <a:t> que fan </a:t>
            </a:r>
            <a:r>
              <a:rPr lang="es-ES" sz="2800" b="1" i="1" dirty="0" err="1"/>
              <a:t>ruído</a:t>
            </a:r>
            <a:r>
              <a:rPr lang="es-ES" sz="2800" b="1" i="1" dirty="0"/>
              <a:t>; </a:t>
            </a:r>
            <a:r>
              <a:rPr lang="es-ES" sz="2800" b="1" i="1" dirty="0" err="1"/>
              <a:t>nin</a:t>
            </a:r>
            <a:r>
              <a:rPr lang="es-ES" sz="2800" b="1" i="1" dirty="0"/>
              <a:t> </a:t>
            </a:r>
            <a:r>
              <a:rPr lang="es-ES" sz="2800" b="1" i="1" dirty="0" err="1"/>
              <a:t>bolboretas</a:t>
            </a:r>
            <a:r>
              <a:rPr lang="es-ES" sz="2800" b="1" i="1" dirty="0"/>
              <a:t> a </a:t>
            </a:r>
            <a:r>
              <a:rPr lang="es-ES" sz="2800" b="1" i="1" dirty="0" err="1"/>
              <a:t>baterse</a:t>
            </a:r>
            <a:r>
              <a:rPr lang="es-ES" sz="2800" b="1" i="1" dirty="0"/>
              <a:t> </a:t>
            </a:r>
            <a:r>
              <a:rPr lang="es-ES" sz="2800" b="1" i="1" dirty="0" err="1"/>
              <a:t>nun</a:t>
            </a:r>
            <a:r>
              <a:rPr lang="es-ES" sz="2800" b="1" i="1" dirty="0"/>
              <a:t> tarro;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54" y="419379"/>
            <a:ext cx="9000744" cy="540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576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410</Words>
  <Application>Microsoft Office PowerPoint</Application>
  <PresentationFormat>Panorámica</PresentationFormat>
  <Paragraphs>39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Mon</dc:creator>
  <cp:lastModifiedBy>Mon</cp:lastModifiedBy>
  <cp:revision>34</cp:revision>
  <dcterms:created xsi:type="dcterms:W3CDTF">2025-03-26T20:28:20Z</dcterms:created>
  <dcterms:modified xsi:type="dcterms:W3CDTF">2025-03-31T08:48:40Z</dcterms:modified>
</cp:coreProperties>
</file>